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99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263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322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235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848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576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486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22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872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029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600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678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BAEA-A732-4999-A3CB-A840EE01D0A1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60C9-3A1E-4ABE-BF78-E083A8D4D3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123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043608" y="332656"/>
            <a:ext cx="694181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b-NO" sz="3600" dirty="0" smtClean="0"/>
              <a:t>                     LMK 100 år</a:t>
            </a:r>
            <a:endParaRPr lang="nb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744499" y="1081118"/>
            <a:ext cx="1800200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Bestiller  -  styret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914900" y="3004028"/>
            <a:ext cx="3593688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Prosjektleder </a:t>
            </a:r>
            <a:r>
              <a:rPr lang="nb-NO" b="1" dirty="0" smtClean="0"/>
              <a:t>Svein Bugge-Pettersen</a:t>
            </a:r>
            <a:endParaRPr lang="nb-NO" b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67543" y="3666507"/>
            <a:ext cx="1800200" cy="1200329"/>
          </a:xfrm>
          <a:prstGeom prst="rect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Arbeidsgruppe: Musikalske aktiviteter</a:t>
            </a:r>
          </a:p>
          <a:p>
            <a:r>
              <a:rPr lang="nb-NO" b="1" dirty="0" smtClean="0"/>
              <a:t>Helge Holm + SU</a:t>
            </a:r>
            <a:endParaRPr lang="nb-NO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516051" y="3650721"/>
            <a:ext cx="1998462" cy="1200329"/>
          </a:xfrm>
          <a:prstGeom prst="rect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Arbeidsgruppe:</a:t>
            </a:r>
          </a:p>
          <a:p>
            <a:r>
              <a:rPr lang="nb-NO" dirty="0" smtClean="0"/>
              <a:t>PR – markedsføring</a:t>
            </a:r>
          </a:p>
          <a:p>
            <a:r>
              <a:rPr lang="nb-NO" b="1" dirty="0" smtClean="0"/>
              <a:t>Sigmund Børrud</a:t>
            </a:r>
          </a:p>
          <a:p>
            <a:r>
              <a:rPr lang="nb-NO" b="1" dirty="0" smtClean="0"/>
              <a:t>Olav Kosi, Ivar </a:t>
            </a:r>
            <a:r>
              <a:rPr lang="nb-NO" b="1" dirty="0" smtClean="0"/>
              <a:t>L</a:t>
            </a:r>
            <a:endParaRPr lang="nb-NO" b="1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4586249" y="3630401"/>
            <a:ext cx="1618208" cy="923330"/>
          </a:xfrm>
          <a:prstGeom prst="rect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Arbeidsgruppe:</a:t>
            </a:r>
          </a:p>
          <a:p>
            <a:r>
              <a:rPr lang="nb-NO" dirty="0" err="1" smtClean="0"/>
              <a:t>LMKs</a:t>
            </a:r>
            <a:r>
              <a:rPr lang="nb-NO" dirty="0" smtClean="0"/>
              <a:t> historie</a:t>
            </a:r>
          </a:p>
          <a:p>
            <a:r>
              <a:rPr lang="nb-NO" b="1" dirty="0" smtClean="0"/>
              <a:t>Kaj H Breistein</a:t>
            </a:r>
            <a:endParaRPr lang="nb-NO" b="1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6564060" y="3645024"/>
            <a:ext cx="1752356" cy="1200329"/>
          </a:xfrm>
          <a:prstGeom prst="rect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Arbeidsgruppe:</a:t>
            </a:r>
          </a:p>
          <a:p>
            <a:r>
              <a:rPr lang="nb-NO" dirty="0" smtClean="0"/>
              <a:t>Jubileumsreise</a:t>
            </a:r>
          </a:p>
          <a:p>
            <a:r>
              <a:rPr lang="nb-NO" b="1" dirty="0" smtClean="0"/>
              <a:t>Arild Tømmervik +RK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5883760" y="1569538"/>
            <a:ext cx="2936712" cy="584775"/>
          </a:xfrm>
          <a:prstGeom prst="rect">
            <a:avLst/>
          </a:prstGeom>
          <a:solidFill>
            <a:srgbClr val="66FF66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Økonomi, budsjett/regnskap/sponsorer</a:t>
            </a:r>
            <a:endParaRPr lang="nb-NO" sz="16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3753272" y="1619033"/>
            <a:ext cx="1791427" cy="120032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Styringsgruppe:</a:t>
            </a:r>
          </a:p>
          <a:p>
            <a:r>
              <a:rPr lang="nb-NO" dirty="0" smtClean="0"/>
              <a:t>Ledere arb.gr</a:t>
            </a:r>
          </a:p>
          <a:p>
            <a:r>
              <a:rPr lang="nb-NO" dirty="0" smtClean="0"/>
              <a:t>Styrets rep</a:t>
            </a:r>
          </a:p>
          <a:p>
            <a:r>
              <a:rPr lang="nb-NO" dirty="0" smtClean="0"/>
              <a:t>prosjektleder</a:t>
            </a:r>
            <a:endParaRPr lang="nb-NO" dirty="0"/>
          </a:p>
        </p:txBody>
      </p:sp>
      <p:cxnSp>
        <p:nvCxnSpPr>
          <p:cNvPr id="20" name="Rett linje 19"/>
          <p:cNvCxnSpPr/>
          <p:nvPr/>
        </p:nvCxnSpPr>
        <p:spPr>
          <a:xfrm>
            <a:off x="4631329" y="1450450"/>
            <a:ext cx="0" cy="1685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Sylinder 20"/>
          <p:cNvSpPr txBox="1"/>
          <p:nvPr/>
        </p:nvSpPr>
        <p:spPr>
          <a:xfrm>
            <a:off x="2501938" y="4924761"/>
            <a:ext cx="1800200" cy="1754326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Logo/design</a:t>
            </a:r>
          </a:p>
          <a:p>
            <a:r>
              <a:rPr lang="nb-NO" dirty="0" smtClean="0"/>
              <a:t>Nettsiden</a:t>
            </a:r>
          </a:p>
          <a:p>
            <a:r>
              <a:rPr lang="nb-NO" dirty="0" smtClean="0"/>
              <a:t>Sosiale media</a:t>
            </a:r>
          </a:p>
          <a:p>
            <a:r>
              <a:rPr lang="nb-NO" dirty="0" smtClean="0"/>
              <a:t>Trykksaker</a:t>
            </a:r>
          </a:p>
          <a:p>
            <a:r>
              <a:rPr lang="nb-NO" dirty="0" smtClean="0"/>
              <a:t>Presse</a:t>
            </a:r>
          </a:p>
          <a:p>
            <a:r>
              <a:rPr lang="nb-NO" dirty="0" smtClean="0"/>
              <a:t>Korbider</a:t>
            </a:r>
            <a:endParaRPr lang="nb-NO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5838965" y="2504237"/>
            <a:ext cx="3019272" cy="830997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Kontakt mot kommune, organisasjoner, samarbeidspartnere mv</a:t>
            </a:r>
            <a:endParaRPr lang="nb-NO" sz="1600" dirty="0"/>
          </a:p>
        </p:txBody>
      </p:sp>
      <p:cxnSp>
        <p:nvCxnSpPr>
          <p:cNvPr id="24" name="Rett linje 23"/>
          <p:cNvCxnSpPr/>
          <p:nvPr/>
        </p:nvCxnSpPr>
        <p:spPr>
          <a:xfrm flipV="1">
            <a:off x="5544699" y="1916832"/>
            <a:ext cx="301813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5537152" y="3162531"/>
            <a:ext cx="301813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>
            <a:off x="4673300" y="2835445"/>
            <a:ext cx="0" cy="1685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Sylinder 26"/>
          <p:cNvSpPr txBox="1"/>
          <p:nvPr/>
        </p:nvSpPr>
        <p:spPr>
          <a:xfrm>
            <a:off x="4561774" y="4962089"/>
            <a:ext cx="1800200" cy="1200329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Redaksjon historiehefte</a:t>
            </a:r>
          </a:p>
          <a:p>
            <a:r>
              <a:rPr lang="nb-NO" dirty="0" smtClean="0"/>
              <a:t>100 år </a:t>
            </a:r>
          </a:p>
          <a:p>
            <a:endParaRPr lang="nb-NO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6540138" y="4845353"/>
            <a:ext cx="1800200" cy="923330"/>
          </a:xfrm>
          <a:prstGeom prst="rect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Arbeidsgruppe</a:t>
            </a:r>
          </a:p>
          <a:p>
            <a:r>
              <a:rPr lang="nb-NO" dirty="0" smtClean="0"/>
              <a:t>Bekledning</a:t>
            </a:r>
          </a:p>
          <a:p>
            <a:r>
              <a:rPr lang="nb-NO" b="1" dirty="0" smtClean="0"/>
              <a:t>Styret</a:t>
            </a:r>
            <a:endParaRPr lang="nb-NO" b="1" dirty="0"/>
          </a:p>
        </p:txBody>
      </p:sp>
      <p:sp>
        <p:nvSpPr>
          <p:cNvPr id="32" name="TekstSylinder 31"/>
          <p:cNvSpPr txBox="1"/>
          <p:nvPr/>
        </p:nvSpPr>
        <p:spPr>
          <a:xfrm>
            <a:off x="599374" y="5030019"/>
            <a:ext cx="1506503" cy="147732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 smtClean="0"/>
              <a:t>Konserter</a:t>
            </a:r>
          </a:p>
          <a:p>
            <a:r>
              <a:rPr lang="nb-NO" b="1" dirty="0" err="1" smtClean="0"/>
              <a:t>Nr</a:t>
            </a:r>
            <a:r>
              <a:rPr lang="nb-NO" b="1" dirty="0" smtClean="0"/>
              <a:t> 1 ½ tenor</a:t>
            </a:r>
          </a:p>
          <a:p>
            <a:r>
              <a:rPr lang="nb-NO" b="1" dirty="0" err="1" smtClean="0"/>
              <a:t>Nr</a:t>
            </a:r>
            <a:r>
              <a:rPr lang="nb-NO" b="1" dirty="0" smtClean="0"/>
              <a:t> 2 ½ bass</a:t>
            </a:r>
          </a:p>
          <a:p>
            <a:r>
              <a:rPr lang="nb-NO" dirty="0" smtClean="0"/>
              <a:t>Repertoar</a:t>
            </a:r>
          </a:p>
          <a:p>
            <a:r>
              <a:rPr lang="nb-NO" dirty="0" smtClean="0"/>
              <a:t>Øvelsesplaner</a:t>
            </a:r>
            <a:endParaRPr lang="nb-NO" dirty="0"/>
          </a:p>
        </p:txBody>
      </p:sp>
      <p:cxnSp>
        <p:nvCxnSpPr>
          <p:cNvPr id="33" name="Rett linje 32"/>
          <p:cNvCxnSpPr/>
          <p:nvPr/>
        </p:nvCxnSpPr>
        <p:spPr>
          <a:xfrm>
            <a:off x="4632360" y="3373360"/>
            <a:ext cx="0" cy="168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/>
          <p:cNvCxnSpPr/>
          <p:nvPr/>
        </p:nvCxnSpPr>
        <p:spPr>
          <a:xfrm>
            <a:off x="1367643" y="3490646"/>
            <a:ext cx="7452829" cy="727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/>
          <p:cNvCxnSpPr/>
          <p:nvPr/>
        </p:nvCxnSpPr>
        <p:spPr>
          <a:xfrm>
            <a:off x="1367643" y="3457651"/>
            <a:ext cx="0" cy="1685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/>
          <p:cNvCxnSpPr/>
          <p:nvPr/>
        </p:nvCxnSpPr>
        <p:spPr>
          <a:xfrm>
            <a:off x="3425123" y="3476441"/>
            <a:ext cx="0" cy="1685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/>
          <p:cNvCxnSpPr/>
          <p:nvPr/>
        </p:nvCxnSpPr>
        <p:spPr>
          <a:xfrm>
            <a:off x="5376236" y="3497924"/>
            <a:ext cx="0" cy="1685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/>
          <p:cNvCxnSpPr/>
          <p:nvPr/>
        </p:nvCxnSpPr>
        <p:spPr>
          <a:xfrm>
            <a:off x="7327736" y="3541942"/>
            <a:ext cx="0" cy="1685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8" y="272273"/>
            <a:ext cx="753252" cy="8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954" y="240837"/>
            <a:ext cx="753252" cy="84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6" name="Rett linje 35"/>
          <p:cNvCxnSpPr/>
          <p:nvPr/>
        </p:nvCxnSpPr>
        <p:spPr>
          <a:xfrm>
            <a:off x="8820172" y="3534069"/>
            <a:ext cx="38065" cy="226785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/>
          <p:cNvCxnSpPr/>
          <p:nvPr/>
        </p:nvCxnSpPr>
        <p:spPr>
          <a:xfrm flipV="1">
            <a:off x="8404393" y="5029236"/>
            <a:ext cx="453844" cy="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6564060" y="5801924"/>
            <a:ext cx="1752356" cy="923330"/>
          </a:xfrm>
          <a:prstGeom prst="rect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Arbeidsgruppe:</a:t>
            </a:r>
          </a:p>
          <a:p>
            <a:r>
              <a:rPr lang="nb-NO" dirty="0" smtClean="0"/>
              <a:t>Årsfest</a:t>
            </a:r>
          </a:p>
          <a:p>
            <a:r>
              <a:rPr lang="nb-NO" b="1" dirty="0" smtClean="0"/>
              <a:t>2 bass</a:t>
            </a:r>
          </a:p>
        </p:txBody>
      </p:sp>
      <p:cxnSp>
        <p:nvCxnSpPr>
          <p:cNvPr id="39" name="Rett linje 38"/>
          <p:cNvCxnSpPr/>
          <p:nvPr/>
        </p:nvCxnSpPr>
        <p:spPr>
          <a:xfrm flipV="1">
            <a:off x="8385360" y="5801922"/>
            <a:ext cx="453844" cy="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00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Jubileumslogo </a:t>
            </a:r>
            <a:r>
              <a:rPr lang="nb-NO" smtClean="0"/>
              <a:t>- design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7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Tidsplan</a:t>
            </a:r>
            <a:endParaRPr lang="nb-NO" dirty="0"/>
          </a:p>
        </p:txBody>
      </p:sp>
      <p:cxnSp>
        <p:nvCxnSpPr>
          <p:cNvPr id="7" name="Rett linje 6"/>
          <p:cNvCxnSpPr/>
          <p:nvPr/>
        </p:nvCxnSpPr>
        <p:spPr>
          <a:xfrm>
            <a:off x="927408" y="2780928"/>
            <a:ext cx="7488832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 flipV="1">
            <a:off x="978000" y="1988840"/>
            <a:ext cx="0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 flipV="1">
            <a:off x="2411760" y="1988840"/>
            <a:ext cx="0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 flipV="1">
            <a:off x="3707904" y="1933250"/>
            <a:ext cx="0" cy="885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flipV="1">
            <a:off x="6732240" y="1952836"/>
            <a:ext cx="0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 flipV="1">
            <a:off x="8451264" y="2060848"/>
            <a:ext cx="0" cy="796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/>
          <p:cNvSpPr txBox="1"/>
          <p:nvPr/>
        </p:nvSpPr>
        <p:spPr>
          <a:xfrm>
            <a:off x="1115616" y="2780928"/>
            <a:ext cx="113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Høst 2018</a:t>
            </a:r>
            <a:endParaRPr lang="nb-NO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2555775" y="2818564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Vår 2019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3694192" y="28169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 Høst 2019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6948264" y="2857254"/>
            <a:ext cx="113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Høst 2020</a:t>
            </a:r>
            <a:endParaRPr lang="nb-NO" dirty="0"/>
          </a:p>
        </p:txBody>
      </p:sp>
      <p:cxnSp>
        <p:nvCxnSpPr>
          <p:cNvPr id="24" name="Rett linje 23"/>
          <p:cNvCxnSpPr/>
          <p:nvPr/>
        </p:nvCxnSpPr>
        <p:spPr>
          <a:xfrm flipV="1">
            <a:off x="5148064" y="1988840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Sylinder 24"/>
          <p:cNvSpPr txBox="1"/>
          <p:nvPr/>
        </p:nvSpPr>
        <p:spPr>
          <a:xfrm>
            <a:off x="5361528" y="285293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Vår 2020</a:t>
            </a:r>
            <a:endParaRPr lang="nb-NO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5148064" y="2030070"/>
            <a:ext cx="326817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                 Gjennomføring</a:t>
            </a:r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978000" y="2060848"/>
            <a:ext cx="1145728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Planlegging</a:t>
            </a:r>
            <a:endParaRPr lang="nb-NO" sz="1600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1835696" y="2402886"/>
            <a:ext cx="54726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                                 Prosjektjobbing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5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nb-NO" dirty="0" smtClean="0"/>
              <a:t>Milepæler LMK 100 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616624"/>
          </a:xfrm>
        </p:spPr>
        <p:txBody>
          <a:bodyPr>
            <a:normAutofit fontScale="85000" lnSpcReduction="10000"/>
          </a:bodyPr>
          <a:lstStyle/>
          <a:p>
            <a:r>
              <a:rPr lang="nb-NO" sz="2400" dirty="0" smtClean="0"/>
              <a:t>Etablere prosjekt, budsjett og tidsplan      		uke  36/2018</a:t>
            </a:r>
          </a:p>
          <a:p>
            <a:r>
              <a:rPr lang="nb-NO" sz="2400" dirty="0" smtClean="0"/>
              <a:t>Konsertprogram - besluttet				uke  38/2018</a:t>
            </a:r>
          </a:p>
          <a:p>
            <a:r>
              <a:rPr lang="nb-NO" sz="2400" dirty="0" smtClean="0"/>
              <a:t>Jubileumsreise, tid, sted, innhold - besluttet		uke   07/2019</a:t>
            </a:r>
          </a:p>
          <a:p>
            <a:pPr lvl="0"/>
            <a:r>
              <a:rPr lang="nb-NO" sz="2400" dirty="0" smtClean="0">
                <a:solidFill>
                  <a:prstClr val="black"/>
                </a:solidFill>
              </a:rPr>
              <a:t>Jubileumslogo/design</a:t>
            </a:r>
            <a:r>
              <a:rPr lang="nb-NO" sz="2400" dirty="0">
                <a:solidFill>
                  <a:prstClr val="black"/>
                </a:solidFill>
              </a:rPr>
              <a:t>				</a:t>
            </a:r>
            <a:r>
              <a:rPr lang="nb-NO" sz="2400" dirty="0" smtClean="0">
                <a:solidFill>
                  <a:prstClr val="black"/>
                </a:solidFill>
              </a:rPr>
              <a:t>	uke 19/2019</a:t>
            </a:r>
          </a:p>
          <a:p>
            <a:r>
              <a:rPr lang="nb-NO" sz="2400" dirty="0"/>
              <a:t>Bekledning. Leveres					uke 40/2019</a:t>
            </a:r>
          </a:p>
          <a:p>
            <a:r>
              <a:rPr lang="nb-NO" sz="2400" dirty="0"/>
              <a:t>Korbilder						uke 42/2019</a:t>
            </a:r>
          </a:p>
          <a:p>
            <a:r>
              <a:rPr lang="nb-NO" sz="2400" dirty="0" err="1"/>
              <a:t>LMKs</a:t>
            </a:r>
            <a:r>
              <a:rPr lang="nb-NO" sz="2400" dirty="0"/>
              <a:t> historie «bind3» ferdig trykt			uke </a:t>
            </a:r>
            <a:r>
              <a:rPr lang="nb-NO" sz="2400" dirty="0" smtClean="0"/>
              <a:t>48/2019</a:t>
            </a:r>
          </a:p>
          <a:p>
            <a:r>
              <a:rPr lang="nb-NO" sz="2400" dirty="0" smtClean="0"/>
              <a:t>Jubileumsfest						08.02. 2020</a:t>
            </a:r>
          </a:p>
          <a:p>
            <a:r>
              <a:rPr lang="nb-NO" sz="2400" dirty="0" smtClean="0"/>
              <a:t>Konsert 1						29.03.2020</a:t>
            </a:r>
          </a:p>
          <a:p>
            <a:r>
              <a:rPr lang="nb-NO" sz="2400" dirty="0" smtClean="0"/>
              <a:t>Konsert 2 						27.09. 2020</a:t>
            </a:r>
          </a:p>
          <a:p>
            <a:r>
              <a:rPr lang="nb-NO" sz="2400" dirty="0" err="1" smtClean="0"/>
              <a:t>Event</a:t>
            </a:r>
            <a:r>
              <a:rPr lang="nb-NO" sz="2400" dirty="0" smtClean="0"/>
              <a:t> - Kultur og Snø </a:t>
            </a:r>
            <a:r>
              <a:rPr lang="nb-NO" sz="2200" dirty="0" smtClean="0"/>
              <a:t>(</a:t>
            </a:r>
            <a:r>
              <a:rPr lang="nb-NO" sz="2000" i="1" dirty="0" smtClean="0"/>
              <a:t>se kom. </a:t>
            </a:r>
            <a:r>
              <a:rPr lang="nb-NO" sz="2000" i="1" dirty="0"/>
              <a:t>n</a:t>
            </a:r>
            <a:r>
              <a:rPr lang="nb-NO" sz="2000" i="1" dirty="0" smtClean="0"/>
              <a:t>edenfor</a:t>
            </a:r>
            <a:r>
              <a:rPr lang="nb-NO" sz="2200" dirty="0" smtClean="0"/>
              <a:t>)</a:t>
            </a:r>
            <a:r>
              <a:rPr lang="nb-NO" sz="2400" dirty="0" smtClean="0"/>
              <a:t>			2. kvartal 2020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100" i="1" dirty="0" smtClean="0"/>
              <a:t>«</a:t>
            </a:r>
            <a:r>
              <a:rPr lang="nb-NO" sz="2100" i="1" dirty="0" err="1" smtClean="0"/>
              <a:t>Event</a:t>
            </a:r>
            <a:r>
              <a:rPr lang="nb-NO" sz="2100" i="1" dirty="0" smtClean="0"/>
              <a:t>» kan være et arrangement med deltagere fra alle organisasjonsmedlemmene i Lørenskog Musikkråd og samarbeid med </a:t>
            </a:r>
            <a:r>
              <a:rPr lang="nb-NO" sz="2100" i="1" dirty="0" err="1" smtClean="0"/>
              <a:t>Skihall</a:t>
            </a:r>
            <a:r>
              <a:rPr lang="nb-NO" sz="2100" i="1" dirty="0" smtClean="0"/>
              <a:t> prosjektet. Korps/kor/dansere marsjerer fra Festplassen til </a:t>
            </a:r>
            <a:r>
              <a:rPr lang="nb-NO" sz="2100" i="1" dirty="0" err="1" smtClean="0"/>
              <a:t>Snøhalle</a:t>
            </a:r>
            <a:r>
              <a:rPr lang="nb-NO" sz="2100" i="1" dirty="0" smtClean="0"/>
              <a:t> og deltar i åpning av </a:t>
            </a:r>
            <a:r>
              <a:rPr lang="nb-NO" sz="2100" i="1" dirty="0" err="1" smtClean="0"/>
              <a:t>skihallen</a:t>
            </a:r>
            <a:r>
              <a:rPr lang="nb-NO" sz="2100" i="1" dirty="0" smtClean="0"/>
              <a:t> – kontakt om dette opprettet</a:t>
            </a:r>
          </a:p>
          <a:p>
            <a:pPr marL="0" indent="0">
              <a:buNone/>
            </a:pPr>
            <a:r>
              <a:rPr lang="nb-NO" sz="2400" dirty="0" smtClean="0"/>
              <a:t>	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16908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Besøk Vardø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4682"/>
            <a:ext cx="8640960" cy="439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1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23912"/>
            <a:ext cx="8229600" cy="562074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Besøk Vardø</a:t>
            </a:r>
            <a:endParaRPr lang="nb-NO" sz="2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8124088" cy="600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2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22" y="260648"/>
            <a:ext cx="840823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5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256532"/>
              </p:ext>
            </p:extLst>
          </p:nvPr>
        </p:nvGraphicFramePr>
        <p:xfrm>
          <a:off x="467544" y="116624"/>
          <a:ext cx="8064896" cy="6624743"/>
        </p:xfrm>
        <a:graphic>
          <a:graphicData uri="http://schemas.openxmlformats.org/drawingml/2006/table">
            <a:tbl>
              <a:tblPr/>
              <a:tblGrid>
                <a:gridCol w="1898718"/>
                <a:gridCol w="949358"/>
                <a:gridCol w="819056"/>
                <a:gridCol w="837669"/>
                <a:gridCol w="3560095"/>
              </a:tblGrid>
              <a:tr h="36074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b-N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LMK 100 år Høstkonsert 27.09.2020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38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Innholds skisse, rekkefølge avgjøres sammen med repertoarvalg.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Repertoar forslag</a:t>
                      </a: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04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Aktører</a:t>
                      </a: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Hendelse</a:t>
                      </a: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Dirigent/       ansv.</a:t>
                      </a: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Anslag tid min</a:t>
                      </a: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sanger skrevet i</a:t>
                      </a:r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bold</a:t>
                      </a:r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er akseptert av ansvarlig.</a:t>
                      </a:r>
                    </a:p>
                  </a:txBody>
                  <a:tcPr marL="8802" marR="8802" marT="88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Konferansier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LMK  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Alene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222222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b"/>
                      <a:endParaRPr lang="nb-NO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Sketsj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55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Vardø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Alne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Kelemen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55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Guldbergs akademistke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Alene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55"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sketsj</a:t>
                      </a:r>
                    </a:p>
                  </a:txBody>
                  <a:tcPr marL="8802" marR="8802" marT="88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802" marR="8802" marT="88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t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02" marR="8802" marT="88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Konferansier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Avslutning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Alle korene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aktører </a:t>
                      </a: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5157"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tid for forflyttinger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72"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2" marR="8802" marT="88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Reise Zell am See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8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201596"/>
              </p:ext>
            </p:extLst>
          </p:nvPr>
        </p:nvGraphicFramePr>
        <p:xfrm>
          <a:off x="107506" y="116632"/>
          <a:ext cx="8856982" cy="6741365"/>
        </p:xfrm>
        <a:graphic>
          <a:graphicData uri="http://schemas.openxmlformats.org/drawingml/2006/table">
            <a:tbl>
              <a:tblPr/>
              <a:tblGrid>
                <a:gridCol w="1131451"/>
                <a:gridCol w="519014"/>
                <a:gridCol w="342550"/>
                <a:gridCol w="477493"/>
                <a:gridCol w="477493"/>
                <a:gridCol w="965367"/>
                <a:gridCol w="633197"/>
                <a:gridCol w="539776"/>
                <a:gridCol w="677314"/>
                <a:gridCol w="3093327"/>
              </a:tblGrid>
              <a:tr h="20628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BUDSJETT JUBILEUMSAKTIVITETER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utarbeidet av sbp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14.02.2019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847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Jubileumsfest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Antall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herav betal-ende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pris pr person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Lokale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Kostnad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Andel pr Deltager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Andel medl. Tot.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koret å betale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53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1 200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90 000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24 000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-66 000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 tilbud innhentet. Olavsgaard valgt. Anslått 70 gjester hrav 10 ikke betalende Kuvert 1200 inkl fordrink, ikke musikk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83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847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297 000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######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-231 000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Tilbud fra 2 operatører Escape valgt kr 6000,- fly, hotel, frokost + 3000,- andre kostnader. Anslått 33 deltagere 22 ledsagere+ dirigent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198 000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9 000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9 000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-9 000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for dirigent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36"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 reise budsjett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504 000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######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6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Gave fra kommunen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10 000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forventet at vi får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6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Utgifter besøk Vardø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10 000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-10 000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busskostnader, div.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Historiehefter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60 000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-60 000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detaljer i ark 8 med budsjett fra Ivar 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6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 - annonser/sponsor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33 000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-33 000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detaljer i ark 4 med budsjett fra Ivar 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Bilder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15 000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-15 000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budsjett fra Sigmund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reserve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65 000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-65 000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dekkes av kapitalen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1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Vår kosert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kostnad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inntekt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132 830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170 200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37 370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detaljer i ark 2</a:t>
                      </a:r>
                      <a:r>
                        <a:rPr lang="nb-NO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mye av konsertopplegget er klart  </a:t>
                      </a:r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Høstkonsert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kostnad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inntekt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 detaljer i ark 3 </a:t>
                      </a:r>
                      <a:r>
                        <a:rPr lang="nb-NO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lite av konsertopplegget er klat</a:t>
                      </a:r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113 381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131 310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17 929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Sum for koret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-423 701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2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 kostnd eks konserter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687 000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Dekkes av: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 tot. Kostnader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1 023 211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Reisekassa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125 000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Vedtatt i RK for sponsing tilmedlemenes  reiseutgifter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Dift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125 000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Vedtatt av Styret, støtte for medlemmenes utgifter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84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Kapitalen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-173 701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Revdert</a:t>
                      </a:r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forslag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4496</TotalTime>
  <Words>566</Words>
  <Application>Microsoft Office PowerPoint</Application>
  <PresentationFormat>Skjermfremvisning (4:3)</PresentationFormat>
  <Paragraphs>334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PowerPoint-presentasjon</vt:lpstr>
      <vt:lpstr>Tidsplan</vt:lpstr>
      <vt:lpstr>Milepæler LMK 100 år</vt:lpstr>
      <vt:lpstr>Besøk Vardø</vt:lpstr>
      <vt:lpstr>Besøk Vardø</vt:lpstr>
      <vt:lpstr>PowerPoint-presentasjon</vt:lpstr>
      <vt:lpstr>PowerPoint-presentasjon</vt:lpstr>
      <vt:lpstr>Reise Zell am See</vt:lpstr>
      <vt:lpstr>PowerPoint-presentasjon</vt:lpstr>
      <vt:lpstr>Jubileumslogo -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Svein H Bugge-Pettersen</dc:creator>
  <cp:lastModifiedBy>Svein H Bugge-Pettersen</cp:lastModifiedBy>
  <cp:revision>37</cp:revision>
  <dcterms:created xsi:type="dcterms:W3CDTF">2018-06-09T10:16:56Z</dcterms:created>
  <dcterms:modified xsi:type="dcterms:W3CDTF">2019-06-03T08:34:40Z</dcterms:modified>
</cp:coreProperties>
</file>